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4" r:id="rId2"/>
    <p:sldId id="376" r:id="rId3"/>
    <p:sldId id="378" r:id="rId4"/>
    <p:sldId id="379" r:id="rId5"/>
    <p:sldId id="380" r:id="rId6"/>
    <p:sldId id="381" r:id="rId7"/>
    <p:sldId id="383" r:id="rId8"/>
    <p:sldId id="382" r:id="rId9"/>
    <p:sldId id="3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70" d="100"/>
          <a:sy n="170" d="100"/>
        </p:scale>
        <p:origin x="115" y="7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3EA9-0427-A670-3B26-F82BC5C3A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420</TotalTime>
  <Words>91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Motivation</vt:lpstr>
      <vt:lpstr>Literature Review </vt:lpstr>
      <vt:lpstr>Implementation</vt:lpstr>
      <vt:lpstr>Progress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15</cp:revision>
  <dcterms:created xsi:type="dcterms:W3CDTF">2022-05-13T01:47:19Z</dcterms:created>
  <dcterms:modified xsi:type="dcterms:W3CDTF">2023-04-30T15:00:56Z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